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6" r:id="rId2"/>
    <p:sldId id="260" r:id="rId3"/>
    <p:sldId id="261" r:id="rId4"/>
    <p:sldId id="262" r:id="rId5"/>
    <p:sldId id="257" r:id="rId6"/>
    <p:sldId id="258" r:id="rId7"/>
    <p:sldId id="259" r:id="rId8"/>
    <p:sldId id="267" r:id="rId9"/>
    <p:sldId id="266" r:id="rId10"/>
    <p:sldId id="265" r:id="rId11"/>
    <p:sldId id="264" r:id="rId12"/>
    <p:sldId id="272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3F7D2-BBCC-4275-9410-5E158F32276E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2154D-3226-493A-93E6-34E264BD4D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818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segodnya.ua/img/ui/_77542078b7947e193c5a1027fb725a64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hyperlink" Target="http://www.refrns.ru/uploads/posts/2010-03/1267894822_refrns.ru-157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5496"/>
            <a:ext cx="9144000" cy="789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3068960"/>
            <a:ext cx="6822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геометрия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7994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фигуры не хватает?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691338" cy="431801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30446"/>
                <a:gridCol w="2230446"/>
                <a:gridCol w="2230446"/>
              </a:tblGrid>
              <a:tr h="14393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93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93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3108" y="1571612"/>
            <a:ext cx="928694" cy="92869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1643050"/>
            <a:ext cx="928694" cy="92869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1643050"/>
            <a:ext cx="928694" cy="9286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43108" y="3071810"/>
            <a:ext cx="928694" cy="9286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429124" y="3143248"/>
            <a:ext cx="928694" cy="928694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43702" y="3143248"/>
            <a:ext cx="928694" cy="92869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4429124" y="4643446"/>
            <a:ext cx="1000132" cy="928694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643702" y="4572008"/>
            <a:ext cx="1000132" cy="92869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43108" y="4572008"/>
            <a:ext cx="1000132" cy="92869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285984" y="4357694"/>
            <a:ext cx="1071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?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16233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2928934"/>
            <a:ext cx="645812" cy="57127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57224" y="2928934"/>
            <a:ext cx="765407" cy="62556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14282" y="2928934"/>
            <a:ext cx="669731" cy="6111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2928934"/>
            <a:ext cx="1212397" cy="5712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857620" y="2857496"/>
            <a:ext cx="669731" cy="68586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572000" y="2928934"/>
            <a:ext cx="765407" cy="62556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2928934"/>
            <a:ext cx="645812" cy="5712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2928934"/>
            <a:ext cx="1212397" cy="57127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7500958" y="2928934"/>
            <a:ext cx="669731" cy="611128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64310" y="2932308"/>
            <a:ext cx="765407" cy="62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5720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dirty="0" smtClean="0">
                <a:solidFill>
                  <a:prstClr val="black"/>
                </a:solidFill>
              </a:rPr>
              <a:t>ИГРА</a:t>
            </a:r>
            <a:endParaRPr lang="ru-RU" sz="4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89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4" grpId="1" animBg="1"/>
      <p:bldP spid="4" grpId="2" animBg="1"/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21 из 5258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99" y="332656"/>
            <a:ext cx="3538403" cy="6198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65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268760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i="1" dirty="0" smtClean="0">
                <a:latin typeface="Arial Black" panose="020B0A04020102020204" pitchFamily="34" charset="0"/>
              </a:rPr>
              <a:t>МОЛОДЦЫ!</a:t>
            </a:r>
            <a:endParaRPr lang="ru-RU" sz="8000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22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общего?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692696"/>
            <a:ext cx="1224136" cy="1224136"/>
          </a:xfrm>
          <a:prstGeom prst="rect">
            <a:avLst/>
          </a:prstGeom>
          <a:solidFill>
            <a:schemeClr val="bg1"/>
          </a:solidFill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Картинка 19 из 1816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0168" y="3825334"/>
            <a:ext cx="1466850" cy="3017912"/>
          </a:xfrm>
          <a:prstGeom prst="rect">
            <a:avLst/>
          </a:prstGeom>
          <a:noFill/>
        </p:spPr>
      </p:pic>
      <p:pic>
        <p:nvPicPr>
          <p:cNvPr id="2056" name="Picture 8" descr="Картинка 41 из 2134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221088"/>
            <a:ext cx="2592288" cy="2387515"/>
          </a:xfrm>
          <a:prstGeom prst="rect">
            <a:avLst/>
          </a:prstGeom>
          <a:noFill/>
        </p:spPr>
      </p:pic>
      <p:pic>
        <p:nvPicPr>
          <p:cNvPr id="2058" name="Picture 10" descr="Картинка 61 из 2124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3779" y="2153326"/>
            <a:ext cx="2393378" cy="1656184"/>
          </a:xfrm>
          <a:prstGeom prst="rect">
            <a:avLst/>
          </a:prstGeom>
          <a:noFill/>
        </p:spPr>
      </p:pic>
      <p:pic>
        <p:nvPicPr>
          <p:cNvPr id="2060" name="Picture 12" descr="Картинка 59 из 1584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1340768"/>
            <a:ext cx="1728192" cy="1687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общего?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67544" y="548680"/>
            <a:ext cx="1440160" cy="1368152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Картинка 8 из 176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56992"/>
            <a:ext cx="1835696" cy="2699553"/>
          </a:xfrm>
          <a:prstGeom prst="rect">
            <a:avLst/>
          </a:prstGeom>
          <a:noFill/>
        </p:spPr>
      </p:pic>
      <p:pic>
        <p:nvPicPr>
          <p:cNvPr id="1034" name="Picture 10" descr="Картинка 1 из 2109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3367027"/>
            <a:ext cx="3240360" cy="3240360"/>
          </a:xfrm>
          <a:prstGeom prst="rect">
            <a:avLst/>
          </a:prstGeom>
          <a:noFill/>
        </p:spPr>
      </p:pic>
      <p:pic>
        <p:nvPicPr>
          <p:cNvPr id="1036" name="Picture 12" descr="Картинка 16 из 5302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1232756"/>
            <a:ext cx="201622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общего?</a:t>
            </a:r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39552" y="332656"/>
            <a:ext cx="1656184" cy="1656184"/>
          </a:xfrm>
          <a:prstGeom prst="triangl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Картинка 7 из 14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573016"/>
            <a:ext cx="5076825" cy="3114676"/>
          </a:xfrm>
          <a:prstGeom prst="rect">
            <a:avLst/>
          </a:prstGeom>
          <a:noFill/>
        </p:spPr>
      </p:pic>
      <p:pic>
        <p:nvPicPr>
          <p:cNvPr id="19460" name="Picture 4" descr="Картинка 116 из 2327"/>
          <p:cNvPicPr>
            <a:picLocks noChangeAspect="1" noChangeArrowheads="1"/>
          </p:cNvPicPr>
          <p:nvPr/>
        </p:nvPicPr>
        <p:blipFill>
          <a:blip r:embed="rId3" cstate="print"/>
          <a:srcRect l="7979" t="7560" r="8244" b="5501"/>
          <a:stretch>
            <a:fillRect/>
          </a:stretch>
        </p:blipFill>
        <p:spPr bwMode="auto">
          <a:xfrm>
            <a:off x="6156176" y="3933056"/>
            <a:ext cx="2376264" cy="2602575"/>
          </a:xfrm>
          <a:prstGeom prst="rect">
            <a:avLst/>
          </a:prstGeom>
          <a:noFill/>
        </p:spPr>
      </p:pic>
      <p:pic>
        <p:nvPicPr>
          <p:cNvPr id="19464" name="Picture 8" descr="Картинка 59 из 2955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30240" b="5501"/>
          <a:stretch>
            <a:fillRect/>
          </a:stretch>
        </p:blipFill>
        <p:spPr bwMode="auto">
          <a:xfrm>
            <a:off x="5674940" y="1484784"/>
            <a:ext cx="2857500" cy="2448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6237312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Пирамида Хеопса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 форму фигур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060848"/>
            <a:ext cx="1944216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03848" y="3068960"/>
            <a:ext cx="2304256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372200" y="1988840"/>
            <a:ext cx="2016224" cy="20162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 цвет фигур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060848"/>
            <a:ext cx="1944216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03848" y="3068960"/>
            <a:ext cx="230425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012160" y="1412776"/>
            <a:ext cx="2016224" cy="2016224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156176" y="4149080"/>
            <a:ext cx="2016224" cy="2016224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 размер фигур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2204864"/>
            <a:ext cx="1944216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3717032"/>
            <a:ext cx="1008112" cy="10081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фигуры не хватает?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691338" cy="431801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30446"/>
                <a:gridCol w="2230446"/>
                <a:gridCol w="2230446"/>
              </a:tblGrid>
              <a:tr h="14393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93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93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3108" y="4572008"/>
            <a:ext cx="928694" cy="92869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3143248"/>
            <a:ext cx="928694" cy="92869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643050"/>
            <a:ext cx="928694" cy="9286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57686" y="3071810"/>
            <a:ext cx="928694" cy="9286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214546" y="1643050"/>
            <a:ext cx="928694" cy="92869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43702" y="4572008"/>
            <a:ext cx="928694" cy="92869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4429124" y="4643446"/>
            <a:ext cx="1000132" cy="92869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285984" y="3000372"/>
            <a:ext cx="1000132" cy="92869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715140" y="1643050"/>
            <a:ext cx="1000132" cy="92869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715140" y="4286256"/>
            <a:ext cx="1071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?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49939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фигуры не хватает?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691338" cy="431801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30446"/>
                <a:gridCol w="2230446"/>
                <a:gridCol w="2230446"/>
              </a:tblGrid>
              <a:tr h="14393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93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93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500562" y="3000372"/>
            <a:ext cx="928694" cy="92869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4572008"/>
            <a:ext cx="928694" cy="92869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571612"/>
            <a:ext cx="928694" cy="9286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715140" y="3071810"/>
            <a:ext cx="928694" cy="9286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786578" y="4572008"/>
            <a:ext cx="928694" cy="92869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715140" y="1714488"/>
            <a:ext cx="928694" cy="92869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2071670" y="4500570"/>
            <a:ext cx="1000132" cy="92869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071670" y="1571612"/>
            <a:ext cx="1000132" cy="92869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43108" y="3000372"/>
            <a:ext cx="1000132" cy="92869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357686" y="4286256"/>
            <a:ext cx="1071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?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130631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42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Что общего?</vt:lpstr>
      <vt:lpstr>Что общего?</vt:lpstr>
      <vt:lpstr>Что общего?</vt:lpstr>
      <vt:lpstr>Назови форму фигур</vt:lpstr>
      <vt:lpstr>Назови цвет фигур</vt:lpstr>
      <vt:lpstr>Назови размер фигур</vt:lpstr>
      <vt:lpstr>Какой фигуры не хватает?</vt:lpstr>
      <vt:lpstr>Какой фигуры не хватает?</vt:lpstr>
      <vt:lpstr>Какой фигуры не хватает?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сентября. Классная работа.</dc:title>
  <dc:creator>школа №2</dc:creator>
  <cp:lastModifiedBy>Пользователь</cp:lastModifiedBy>
  <cp:revision>23</cp:revision>
  <dcterms:created xsi:type="dcterms:W3CDTF">2012-06-24T13:01:40Z</dcterms:created>
  <dcterms:modified xsi:type="dcterms:W3CDTF">2015-11-10T11:41:24Z</dcterms:modified>
</cp:coreProperties>
</file>